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78" r:id="rId4"/>
    <p:sldId id="258" r:id="rId5"/>
    <p:sldId id="279" r:id="rId6"/>
    <p:sldId id="259" r:id="rId7"/>
    <p:sldId id="280" r:id="rId8"/>
    <p:sldId id="260" r:id="rId9"/>
    <p:sldId id="281" r:id="rId10"/>
    <p:sldId id="26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6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3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8D5C66-EF0A-4A7A-A73B-39F2A8F7C6A6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98C9F-C034-4BA7-B011-D94382BF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99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F49A7-A695-4EB5-9630-F2E0D9D98628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6E335-8340-46A3-A661-C458F50F4F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2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6E335-8340-46A3-A661-C458F50F4FD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8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6E335-8340-46A3-A661-C458F50F4FD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8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114BF48-A6C1-4F1C-84AB-77382C986C37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4B78F1B-E368-4B2C-8345-6D855202F1B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p14:dur="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600" y="3698900"/>
            <a:ext cx="2314681" cy="204775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32" name="Picture 8" descr="D:\عکس\BESM\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59" y="762000"/>
            <a:ext cx="7361305" cy="1828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012" y="2667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j_Cordoba" pitchFamily="2" charset="-78"/>
              </a:rPr>
              <a:t>اسامی و عکس 40نفر برتر پذیرفته شدگان </a:t>
            </a:r>
          </a:p>
          <a:p>
            <a:pPr algn="ctr"/>
            <a:r>
              <a:rPr lang="fa-IR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j_Cordoba" pitchFamily="2" charset="-78"/>
              </a:rPr>
              <a:t>دانشگاه ها در سال تحصیلی 91-90</a:t>
            </a:r>
            <a:endParaRPr 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j_Cordoba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6896399"/>
      </p:ext>
    </p:extLst>
  </p:cSld>
  <p:clrMapOvr>
    <a:masterClrMapping/>
  </p:clrMapOvr>
  <p:transition advClick="0" advTm="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57456"/>
            <a:ext cx="2323951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90600" y="959274"/>
            <a:ext cx="441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سید محسن بهار</a:t>
            </a:r>
          </a:p>
          <a:p>
            <a:pPr algn="ctr">
              <a:spcAft>
                <a:spcPts val="1200"/>
              </a:spcAft>
            </a:pPr>
            <a:r>
              <a:rPr lang="fa-IR" sz="4400" dirty="0" smtClean="0">
                <a:cs typeface="B Esfehan" pitchFamily="2" charset="-78"/>
              </a:rPr>
              <a:t>مهندسی مکانیک</a:t>
            </a:r>
          </a:p>
          <a:p>
            <a:pPr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بوعلی همدان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82" y="3330332"/>
            <a:ext cx="2458618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810000" y="3390709"/>
            <a:ext cx="44556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مسعود تدینی</a:t>
            </a:r>
          </a:p>
          <a:p>
            <a:pPr algn="ctr">
              <a:spcAft>
                <a:spcPts val="1200"/>
              </a:spcAft>
            </a:pPr>
            <a:r>
              <a:rPr lang="fa-IR" sz="4400" dirty="0" smtClean="0">
                <a:cs typeface="B Esfehan" pitchFamily="2" charset="-78"/>
              </a:rPr>
              <a:t>مهندسی شیمی</a:t>
            </a:r>
          </a:p>
          <a:p>
            <a:pPr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صنعتی اصفهان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859116"/>
      </p:ext>
    </p:extLst>
  </p:cSld>
  <p:clrMapOvr>
    <a:masterClrMapping/>
  </p:clrMapOvr>
  <p:transition spd="slow" advClick="0" advTm="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66800" y="972171"/>
            <a:ext cx="42672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علی صادقی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شیمی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Tabassom" pitchFamily="2" charset="-78"/>
            </a:endParaRP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صنعتی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اصفهان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1" y="3415195"/>
            <a:ext cx="441081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فرشید جعفری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شیمی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صنعتی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اصفهان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208" y="657456"/>
            <a:ext cx="2216792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1" y="3330332"/>
            <a:ext cx="23622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35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90600" y="1022009"/>
            <a:ext cx="411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ناصر  واعظی</a:t>
            </a:r>
          </a:p>
          <a:p>
            <a:pPr algn="ctr">
              <a:spcAft>
                <a:spcPts val="1200"/>
              </a:spcAft>
            </a:pPr>
            <a:r>
              <a:rPr lang="fa-IR" sz="4400" dirty="0" smtClean="0">
                <a:cs typeface="B Esfehan" pitchFamily="2" charset="-78"/>
              </a:rPr>
              <a:t>شیمی کاربردی</a:t>
            </a:r>
          </a:p>
          <a:p>
            <a:pPr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تهران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7600" y="3409793"/>
            <a:ext cx="457217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مرتضی احمدی</a:t>
            </a:r>
          </a:p>
          <a:p>
            <a:pPr algn="ctr">
              <a:spcAft>
                <a:spcPts val="1200"/>
              </a:spcAft>
            </a:pPr>
            <a:r>
              <a:rPr lang="fa-IR" sz="4400" dirty="0" smtClean="0">
                <a:cs typeface="B Esfehan" pitchFamily="2" charset="-78"/>
              </a:rPr>
              <a:t>مهندسی کامپیوتر</a:t>
            </a:r>
          </a:p>
          <a:p>
            <a:pPr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تهران - شاهد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57456"/>
            <a:ext cx="23622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330332"/>
            <a:ext cx="2351193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09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45988"/>
            <a:ext cx="42672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شایان مهرانپور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کامپیوتر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تهران -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شاهد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6200" y="3415195"/>
            <a:ext cx="432564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امین گودرزی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کامپیوتر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بروجرد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657456"/>
            <a:ext cx="25146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330332"/>
            <a:ext cx="26670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96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086254"/>
            <a:ext cx="426720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3700" dirty="0" smtClean="0">
                <a:solidFill>
                  <a:srgbClr val="00B050"/>
                </a:solidFill>
                <a:cs typeface="Mj_Mahla" pitchFamily="2" charset="-78"/>
              </a:rPr>
              <a:t>علی بردبار دانشمند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سخت افزار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گیلان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1" y="3428642"/>
            <a:ext cx="452063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میثم فراهانی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کامپیوتر</a:t>
            </a:r>
          </a:p>
          <a:p>
            <a:pPr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اراک</a:t>
            </a:r>
            <a:endParaRPr lang="fa-IR" sz="4400" dirty="0" smtClean="0">
              <a:solidFill>
                <a:srgbClr val="00B05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57456"/>
            <a:ext cx="23622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330332"/>
            <a:ext cx="23622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02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22009"/>
            <a:ext cx="411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محمد قرغشه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علوم کامپیوتر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شهید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بهشتی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429000"/>
            <a:ext cx="442426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محمد ابراهیمی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صنایع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تبریز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57456"/>
            <a:ext cx="2667001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330332"/>
            <a:ext cx="2438399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194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18698"/>
            <a:ext cx="4191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عرفان ولی پور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صنایع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بوعلی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همدان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1" y="3440571"/>
            <a:ext cx="445787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000" dirty="0" smtClean="0">
                <a:solidFill>
                  <a:srgbClr val="00B050"/>
                </a:solidFill>
                <a:cs typeface="Mj_Mahla" pitchFamily="2" charset="-78"/>
              </a:rPr>
              <a:t>مهران نوروزی نژاد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مواد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فردوسی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مشهد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57456"/>
            <a:ext cx="2438401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330332"/>
            <a:ext cx="24384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54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022009"/>
            <a:ext cx="43434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نیما جعفر پناه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مواد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اراک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409793"/>
            <a:ext cx="43592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رضا زمردی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مدیریت بازرگانی</a:t>
            </a:r>
          </a:p>
          <a:p>
            <a:pPr lvl="0">
              <a:spcAft>
                <a:spcPts val="1200"/>
              </a:spcAft>
            </a:pPr>
            <a:r>
              <a:rPr lang="fa-IR" sz="4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دانشگاه امام </a:t>
            </a: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صادق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657456"/>
            <a:ext cx="24384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30332"/>
            <a:ext cx="25908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94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022009"/>
            <a:ext cx="4038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اکبر لطیفی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سمنان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468912"/>
            <a:ext cx="438167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3700" dirty="0" smtClean="0">
                <a:solidFill>
                  <a:srgbClr val="00B050"/>
                </a:solidFill>
                <a:cs typeface="Mj_Mahla" pitchFamily="2" charset="-78"/>
              </a:rPr>
              <a:t>محمد حسین قنبری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کاشان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1" y="657456"/>
            <a:ext cx="24384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30332"/>
            <a:ext cx="24384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48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911666"/>
            <a:ext cx="411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شهاب جعفری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زنجان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0" y="3455960"/>
            <a:ext cx="412170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3800" dirty="0" smtClean="0">
                <a:solidFill>
                  <a:srgbClr val="00B050"/>
                </a:solidFill>
                <a:cs typeface="Mj_Mahla" pitchFamily="2" charset="-78"/>
              </a:rPr>
              <a:t>حمیدرضا غمیلویی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زنجان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57456"/>
            <a:ext cx="2514599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3330332"/>
            <a:ext cx="2581836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61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135" y="1611652"/>
            <a:ext cx="3121009" cy="367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838200" y="2131517"/>
            <a:ext cx="3898535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سعید شریفی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ln>
                  <a:solidFill>
                    <a:schemeClr val="tx1"/>
                  </a:solidFill>
                </a:ln>
                <a:cs typeface="B Esfehan" pitchFamily="2" charset="-78"/>
              </a:rPr>
              <a:t>مهندسی نفت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صنعتی شریف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038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22009"/>
            <a:ext cx="4038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مهران نجفی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تفرش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451653"/>
            <a:ext cx="438167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000" dirty="0" smtClean="0">
                <a:solidFill>
                  <a:srgbClr val="00B050"/>
                </a:solidFill>
                <a:cs typeface="Mj_Mahla" pitchFamily="2" charset="-78"/>
              </a:rPr>
              <a:t>مرتضی داود وندی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تفرش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57456"/>
            <a:ext cx="25146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3330332"/>
            <a:ext cx="2734236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996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022009"/>
            <a:ext cx="397473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سعید ابوفاضلی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برق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تفرش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1" y="3409793"/>
            <a:ext cx="425841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حمید مختاری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مکانیک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سمنان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57456"/>
            <a:ext cx="2438399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30332"/>
            <a:ext cx="2590800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994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052785"/>
            <a:ext cx="412713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3800" dirty="0" smtClean="0">
                <a:solidFill>
                  <a:srgbClr val="00B050"/>
                </a:solidFill>
                <a:cs typeface="Mj_Mahla" pitchFamily="2" charset="-78"/>
              </a:rPr>
              <a:t>امیر حسین صدیقی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مکانیک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سمنان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3415195"/>
            <a:ext cx="4119281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احمد صبوری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مکانیک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شاهرود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657456"/>
            <a:ext cx="2666999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3330332"/>
            <a:ext cx="2658036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297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145119"/>
            <a:ext cx="42033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000" dirty="0" smtClean="0">
                <a:solidFill>
                  <a:srgbClr val="00B050"/>
                </a:solidFill>
                <a:cs typeface="Mj_Mahla" pitchFamily="2" charset="-78"/>
              </a:rPr>
              <a:t>محمدرضا حسینی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مکانیک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قم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1" y="3415195"/>
            <a:ext cx="415756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حامد چراغ</a:t>
            </a:r>
          </a:p>
          <a:p>
            <a:pPr lvl="0" algn="ctr">
              <a:spcAft>
                <a:spcPts val="1200"/>
              </a:spcAft>
            </a:pPr>
            <a:r>
              <a:rPr lang="fa-IR" sz="4000" dirty="0">
                <a:solidFill>
                  <a:prstClr val="white"/>
                </a:solidFill>
                <a:cs typeface="B Esfehan" pitchFamily="2" charset="-78"/>
              </a:rPr>
              <a:t>مهندسی مکانیک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قم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657456"/>
            <a:ext cx="24384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3330332"/>
            <a:ext cx="2581836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06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022009"/>
            <a:ext cx="412713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محسن طایفه راد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شیمی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سمنان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1" y="3409793"/>
            <a:ext cx="438167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رضا دهقان</a:t>
            </a:r>
          </a:p>
          <a:p>
            <a:pPr lvl="0" algn="ctr">
              <a:spcAft>
                <a:spcPts val="1200"/>
              </a:spcAft>
            </a:pPr>
            <a:r>
              <a:rPr lang="fa-IR" sz="4400" dirty="0">
                <a:solidFill>
                  <a:prstClr val="white"/>
                </a:solidFill>
                <a:cs typeface="B Esfehan" pitchFamily="2" charset="-78"/>
              </a:rPr>
              <a:t>مهندسی صنایع</a:t>
            </a:r>
          </a:p>
          <a:p>
            <a:pPr lvl="0">
              <a:spcAft>
                <a:spcPts val="12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قم</a:t>
            </a:r>
            <a:endParaRPr lang="fa-IR" sz="44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57456"/>
            <a:ext cx="2514600" cy="256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3330332"/>
            <a:ext cx="2581836" cy="265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616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199" y="2091533"/>
            <a:ext cx="3898535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امیر اصلانی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عمران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شاهرود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Esfehan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676400"/>
            <a:ext cx="3105050" cy="346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6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613" y="1676400"/>
            <a:ext cx="3235610" cy="3544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729400" y="2057399"/>
            <a:ext cx="4114801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جمشید ناصری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برق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علم و صنعت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436276"/>
      </p:ext>
    </p:extLst>
  </p:cSld>
  <p:clrMapOvr>
    <a:masterClrMapping/>
  </p:clrMapOvr>
  <p:transition spd="slow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00200"/>
            <a:ext cx="3179626" cy="350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38200" y="2220881"/>
            <a:ext cx="4114800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مهرشاد قاسم نژاد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برق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تهران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Esfeh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9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95715"/>
            <a:ext cx="3200400" cy="3603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838200" y="2079129"/>
            <a:ext cx="4038600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شاهین ماژکو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شیمی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علم و صنعت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5246061"/>
      </p:ext>
    </p:extLst>
  </p:cSld>
  <p:clrMapOvr>
    <a:masterClrMapping/>
  </p:clrMapOvr>
  <p:transition spd="slow"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24000"/>
            <a:ext cx="3191614" cy="3599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51646" y="2081836"/>
            <a:ext cx="3898535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سهیل فعال زاده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برق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عباسپور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305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935" y="1524000"/>
            <a:ext cx="3264265" cy="3605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914399" y="2046419"/>
            <a:ext cx="3898535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سهیل احمد زاده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برق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عباسپور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Mah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97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:dissolve/>
      </p:transition>
    </mc:Choice>
    <mc:Fallback xmlns="">
      <p:transition spd="slow"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00" y="1524000"/>
            <a:ext cx="3244274" cy="365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809065" y="2158836"/>
            <a:ext cx="3898535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امیر حیدر پور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برق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شاهد</a:t>
            </a:r>
          </a:p>
        </p:txBody>
      </p:sp>
    </p:spTree>
    <p:extLst>
      <p:ext uri="{BB962C8B-B14F-4D97-AF65-F5344CB8AC3E}">
        <p14:creationId xmlns:p14="http://schemas.microsoft.com/office/powerpoint/2010/main" val="321300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checker/>
      </p:transition>
    </mc:Choice>
    <mc:Fallback xmlns="">
      <p:transition spd="slow" advClick="0" advTm="5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705280"/>
            <a:ext cx="3048000" cy="3395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770786" y="2084522"/>
            <a:ext cx="4182214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2000"/>
              </a:spcAft>
            </a:pPr>
            <a:r>
              <a:rPr lang="fa-IR" sz="4400" dirty="0" smtClean="0">
                <a:solidFill>
                  <a:srgbClr val="00B050"/>
                </a:solidFill>
                <a:cs typeface="Mj_Mahla" pitchFamily="2" charset="-78"/>
              </a:rPr>
              <a:t>حمیدرضا نوریان</a:t>
            </a:r>
          </a:p>
          <a:p>
            <a:pPr algn="ctr">
              <a:spcAft>
                <a:spcPts val="2000"/>
              </a:spcAft>
            </a:pPr>
            <a:r>
              <a:rPr lang="fa-IR" sz="4400" dirty="0" smtClean="0">
                <a:cs typeface="B Esfehan" pitchFamily="2" charset="-78"/>
              </a:rPr>
              <a:t>مهندسی مکانیک</a:t>
            </a:r>
          </a:p>
          <a:p>
            <a:pPr>
              <a:spcAft>
                <a:spcPts val="2000"/>
              </a:spcAft>
            </a:pPr>
            <a:r>
              <a:rPr lang="fa-IR" sz="4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Tabassom" pitchFamily="2" charset="-78"/>
              </a:rPr>
              <a:t>عباسپور</a:t>
            </a:r>
            <a:endParaRPr lang="fa-IR" sz="4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Esfeh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345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3.4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2|1.3|0.7|2.2|1.1|0.8|1.2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2|1.3|0.7|2.2|1.1|0.8|1.2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382</TotalTime>
  <Words>242</Words>
  <Application>Microsoft Office PowerPoint</Application>
  <PresentationFormat>On-screen Show (4:3)</PresentationFormat>
  <Paragraphs>121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Couture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</dc:creator>
  <cp:lastModifiedBy>Amir</cp:lastModifiedBy>
  <cp:revision>92</cp:revision>
  <dcterms:created xsi:type="dcterms:W3CDTF">2012-10-14T06:25:39Z</dcterms:created>
  <dcterms:modified xsi:type="dcterms:W3CDTF">2012-10-15T09:40:41Z</dcterms:modified>
</cp:coreProperties>
</file>